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4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74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35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03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95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3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8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36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87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50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37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CE45-386D-4C41-B261-65895E8364CE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9B7B-62E4-436E-ADD6-8AB182C8C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28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61311"/>
              </p:ext>
            </p:extLst>
          </p:nvPr>
        </p:nvGraphicFramePr>
        <p:xfrm>
          <a:off x="323527" y="260648"/>
          <a:ext cx="8424937" cy="56180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6145"/>
                <a:gridCol w="2160240"/>
                <a:gridCol w="1224136"/>
                <a:gridCol w="3744416"/>
              </a:tblGrid>
              <a:tr h="8275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相談</a:t>
                      </a:r>
                      <a:endParaRPr kumimoji="1" lang="en-US" altLang="ja-JP" b="1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メニュー</a:t>
                      </a:r>
                      <a:endParaRPr kumimoji="1" lang="ja-JP" altLang="en-US" b="1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サービス内容</a:t>
                      </a:r>
                      <a:endParaRPr kumimoji="1" lang="ja-JP" altLang="en-US" b="1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料金</a:t>
                      </a:r>
                      <a:endParaRPr kumimoji="1" lang="en-US" altLang="ja-JP" b="1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（税別）</a:t>
                      </a:r>
                      <a:endParaRPr kumimoji="1" lang="ja-JP" altLang="en-US" b="1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特徴</a:t>
                      </a:r>
                    </a:p>
                    <a:p>
                      <a:pPr algn="ctr"/>
                      <a:endParaRPr kumimoji="1" lang="ja-JP" altLang="en-US" b="1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</a:tr>
              <a:tr h="1441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メール相談</a:t>
                      </a:r>
                      <a:endParaRPr kumimoji="1" lang="ja-JP" altLang="en-US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◆メール相談</a:t>
                      </a:r>
                      <a:endParaRPr kumimoji="1" lang="en-US" altLang="ja-JP" sz="1400" b="0" i="0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（質問・相談は原則</a:t>
                      </a:r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つまで）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3,000</a:t>
                      </a:r>
                      <a:r>
                        <a:rPr kumimoji="1" lang="ja-JP" altLang="en-US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♥知りたいことがすぐに分かる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♥忙しい方でも大丈夫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♥安心の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後払い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「扶養や起業の疑問を解決したい」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「今の保険が大丈夫か見てほしい」など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14187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おてがる</a:t>
                      </a:r>
                      <a:endParaRPr kumimoji="1" lang="en-US" altLang="ja-JP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家計相談</a:t>
                      </a:r>
                      <a:endParaRPr kumimoji="1" lang="ja-JP" altLang="en-US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◆お金の未来予想図（キャッシュフロー表）の作成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◆メール相談</a:t>
                      </a:r>
                      <a:endParaRPr kumimoji="1" lang="en-US" altLang="ja-JP" sz="1400" b="0" i="0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か月間し放題）</a:t>
                      </a:r>
                      <a:endParaRPr kumimoji="1" lang="ja-JP" alt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9,000</a:t>
                      </a:r>
                      <a:r>
                        <a:rPr kumimoji="1" lang="ja-JP" altLang="en-US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♥あなたの家計の状態が分かる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♥あなたのペースで良いので忙しくても◎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♥家計簿をつけていなくても大丈夫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「マイホームの予算が知りたい」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「いくら貯金すればよいのか知りたい」など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19303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家計相談</a:t>
                      </a:r>
                      <a:endParaRPr kumimoji="1" lang="ja-JP" altLang="en-US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◆オンライン面談（約</a:t>
                      </a:r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時間）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◆アフターフォロー</a:t>
                      </a:r>
                      <a:endParaRPr kumimoji="1" lang="en-US" altLang="ja-JP" sz="1400" b="0" i="0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か月間のメール相談）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◆フォロー面談</a:t>
                      </a:r>
                      <a:endParaRPr kumimoji="1" lang="en-US" altLang="ja-JP" sz="1400" b="0" i="0" kern="1200" dirty="0" smtClean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（オンライン面談：約</a:t>
                      </a:r>
                      <a:r>
                        <a:rPr kumimoji="1" lang="en-US" altLang="ja-JP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12,000</a:t>
                      </a:r>
                      <a:r>
                        <a:rPr kumimoji="1" lang="ja-JP" altLang="en-US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♥家計の疑問や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不安を全部相談できます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💛家計改善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のお手伝いをします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♥家計簿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をつけていない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方でも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大丈夫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♥ご質問はすべてお答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します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「お金の悩みを全部丸ごと相談したい」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「仕事を辞めたらどうなるか知りたい」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「家を買うか、賃貸か迷っている」など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79256" cy="53341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469480" y="5878737"/>
            <a:ext cx="727280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♥</a:t>
            </a:r>
            <a:r>
              <a:rPr kumimoji="1" lang="en-US" altLang="ja-JP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FP</a:t>
            </a:r>
            <a:r>
              <a:rPr kumimoji="1" lang="ja-JP" altLang="en-US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事務所マネセラ♥　</a:t>
            </a:r>
            <a:r>
              <a:rPr lang="ja-JP" altLang="en-US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ご質問・お申込は</a:t>
            </a:r>
            <a:r>
              <a:rPr lang="ja-JP" altLang="en-US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こちら　</a:t>
            </a:r>
            <a:r>
              <a:rPr kumimoji="1" lang="en-US" altLang="ja-JP" dirty="0" smtClean="0">
                <a:solidFill>
                  <a:schemeClr val="accent6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support@manesera.com</a:t>
            </a:r>
            <a:endParaRPr kumimoji="1" lang="ja-JP" altLang="en-US" dirty="0">
              <a:solidFill>
                <a:schemeClr val="accent6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9" y="3154677"/>
            <a:ext cx="817558" cy="71127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67" y="4927368"/>
            <a:ext cx="83591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3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231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張替愛</dc:creator>
  <cp:lastModifiedBy>張替愛</cp:lastModifiedBy>
  <cp:revision>43</cp:revision>
  <dcterms:created xsi:type="dcterms:W3CDTF">2017-10-30T00:46:03Z</dcterms:created>
  <dcterms:modified xsi:type="dcterms:W3CDTF">2018-02-06T02:46:13Z</dcterms:modified>
</cp:coreProperties>
</file>